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799" userDrawn="1">
          <p15:clr>
            <a:srgbClr val="A4A3A4"/>
          </p15:clr>
        </p15:guide>
        <p15:guide id="3" pos="5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6B9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9C72AB-B000-401C-AF26-53E93A6CE58F}" v="1" dt="2025-09-22T17:18:20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>
        <p:guide orient="horz" pos="2160"/>
        <p:guide pos="1799"/>
        <p:guide pos="5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z, Robin" userId="c56cf351-6455-4cbf-b1d5-72e8fb1b17bd" providerId="ADAL" clId="{6E30CFC5-1EC8-4B5A-9738-BABB374DB5F4}"/>
    <pc:docChg chg="undo custSel addSld delSld modSld">
      <pc:chgData name="Benz, Robin" userId="c56cf351-6455-4cbf-b1d5-72e8fb1b17bd" providerId="ADAL" clId="{6E30CFC5-1EC8-4B5A-9738-BABB374DB5F4}" dt="2025-05-22T12:19:40.576" v="1144" actId="20577"/>
      <pc:docMkLst>
        <pc:docMk/>
      </pc:docMkLst>
      <pc:sldChg chg="addSp delSp mod">
        <pc:chgData name="Benz, Robin" userId="c56cf351-6455-4cbf-b1d5-72e8fb1b17bd" providerId="ADAL" clId="{6E30CFC5-1EC8-4B5A-9738-BABB374DB5F4}" dt="2025-05-22T11:51:53.419" v="3" actId="22"/>
        <pc:sldMkLst>
          <pc:docMk/>
          <pc:sldMk cId="1461695625" sldId="256"/>
        </pc:sldMkLst>
      </pc:sldChg>
      <pc:sldChg chg="add del">
        <pc:chgData name="Benz, Robin" userId="c56cf351-6455-4cbf-b1d5-72e8fb1b17bd" providerId="ADAL" clId="{6E30CFC5-1EC8-4B5A-9738-BABB374DB5F4}" dt="2025-05-22T11:51:56.632" v="5" actId="2696"/>
        <pc:sldMkLst>
          <pc:docMk/>
          <pc:sldMk cId="1638030789" sldId="257"/>
        </pc:sldMkLst>
      </pc:sldChg>
      <pc:sldChg chg="addSp delSp modSp new mod">
        <pc:chgData name="Benz, Robin" userId="c56cf351-6455-4cbf-b1d5-72e8fb1b17bd" providerId="ADAL" clId="{6E30CFC5-1EC8-4B5A-9738-BABB374DB5F4}" dt="2025-05-22T12:19:40.576" v="1144" actId="20577"/>
        <pc:sldMkLst>
          <pc:docMk/>
          <pc:sldMk cId="4193754089" sldId="257"/>
        </pc:sldMkLst>
      </pc:sldChg>
    </pc:docChg>
  </pc:docChgLst>
  <pc:docChgLst>
    <pc:chgData name="Benz, Robin" userId="c56cf351-6455-4cbf-b1d5-72e8fb1b17bd" providerId="ADAL" clId="{7E9C72AB-B000-401C-AF26-53E93A6CE58F}"/>
    <pc:docChg chg="delSld modSld">
      <pc:chgData name="Benz, Robin" userId="c56cf351-6455-4cbf-b1d5-72e8fb1b17bd" providerId="ADAL" clId="{7E9C72AB-B000-401C-AF26-53E93A6CE58F}" dt="2025-09-22T17:18:20.562" v="3" actId="208"/>
      <pc:docMkLst>
        <pc:docMk/>
      </pc:docMkLst>
      <pc:sldChg chg="modSp mod">
        <pc:chgData name="Benz, Robin" userId="c56cf351-6455-4cbf-b1d5-72e8fb1b17bd" providerId="ADAL" clId="{7E9C72AB-B000-401C-AF26-53E93A6CE58F}" dt="2025-09-22T17:18:20.562" v="3" actId="208"/>
        <pc:sldMkLst>
          <pc:docMk/>
          <pc:sldMk cId="1461695625" sldId="256"/>
        </pc:sldMkLst>
        <pc:spChg chg="mod">
          <ac:chgData name="Benz, Robin" userId="c56cf351-6455-4cbf-b1d5-72e8fb1b17bd" providerId="ADAL" clId="{7E9C72AB-B000-401C-AF26-53E93A6CE58F}" dt="2025-09-22T17:17:30.901" v="1" actId="207"/>
          <ac:spMkLst>
            <pc:docMk/>
            <pc:sldMk cId="1461695625" sldId="256"/>
            <ac:spMk id="5" creationId="{9D47EE7D-B78D-1618-AE29-9E529286505D}"/>
          </ac:spMkLst>
        </pc:spChg>
        <pc:spChg chg="mod">
          <ac:chgData name="Benz, Robin" userId="c56cf351-6455-4cbf-b1d5-72e8fb1b17bd" providerId="ADAL" clId="{7E9C72AB-B000-401C-AF26-53E93A6CE58F}" dt="2025-09-22T17:17:30.901" v="1" actId="207"/>
          <ac:spMkLst>
            <pc:docMk/>
            <pc:sldMk cId="1461695625" sldId="256"/>
            <ac:spMk id="6" creationId="{0E1571E7-6A5B-3E6B-DD63-FDF6F8543631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7" creationId="{9DD49769-8CC8-3314-CA81-E4C4806A98D8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9" creationId="{8C9F62EC-0EF6-40F2-5548-5D48E24B50CD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13" creationId="{9B5BC9F3-E926-8E4B-03B9-0BAFAC80150A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14" creationId="{E938417E-9F0E-3577-E8A9-DD71F3B930A6}"/>
          </ac:spMkLst>
        </pc:spChg>
        <pc:spChg chg="mod">
          <ac:chgData name="Benz, Robin" userId="c56cf351-6455-4cbf-b1d5-72e8fb1b17bd" providerId="ADAL" clId="{7E9C72AB-B000-401C-AF26-53E93A6CE58F}" dt="2025-09-22T17:17:30.901" v="1" actId="207"/>
          <ac:spMkLst>
            <pc:docMk/>
            <pc:sldMk cId="1461695625" sldId="256"/>
            <ac:spMk id="15" creationId="{D748F14D-0A21-A626-A789-4E2B3F6754AB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24" creationId="{BC6A0A6F-B05C-25DD-B384-79F78A2BE431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25" creationId="{36C83646-D84B-048E-4347-4265CF0BD309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26" creationId="{89AE3A4F-E8BF-F214-B33D-C8430DC8D3D9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27" creationId="{9D2A951C-D6C3-F8A0-ECD4-FA38960B954D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28" creationId="{E1A4F191-B228-47C6-DAD2-64CBB924EA1E}"/>
          </ac:spMkLst>
        </pc:spChg>
        <pc:spChg chg="mod">
          <ac:chgData name="Benz, Robin" userId="c56cf351-6455-4cbf-b1d5-72e8fb1b17bd" providerId="ADAL" clId="{7E9C72AB-B000-401C-AF26-53E93A6CE58F}" dt="2025-09-22T17:17:30.901" v="1" actId="207"/>
          <ac:spMkLst>
            <pc:docMk/>
            <pc:sldMk cId="1461695625" sldId="256"/>
            <ac:spMk id="30" creationId="{C0E79B70-3B3A-8E1C-5659-6E838B0DB287}"/>
          </ac:spMkLst>
        </pc:spChg>
        <pc:spChg chg="mod">
          <ac:chgData name="Benz, Robin" userId="c56cf351-6455-4cbf-b1d5-72e8fb1b17bd" providerId="ADAL" clId="{7E9C72AB-B000-401C-AF26-53E93A6CE58F}" dt="2025-09-22T17:18:20.562" v="3" actId="208"/>
          <ac:spMkLst>
            <pc:docMk/>
            <pc:sldMk cId="1461695625" sldId="256"/>
            <ac:spMk id="56" creationId="{BCFB7583-A3CB-A6F2-5E91-6F0F9A19B92C}"/>
          </ac:spMkLst>
        </pc:sp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4" creationId="{E4DC6195-B20D-1E8F-A941-47404ABC66C2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33" creationId="{23EFE6C6-9C40-62BE-F0CA-D3955AD0130E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49" creationId="{50AB396D-4703-6E3C-4558-98CB0A29DCBC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53" creationId="{4CF90295-2D53-0F74-2A0F-1D6D18AB2F4F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54" creationId="{87A3C8A6-07AB-C980-B33E-891AE9780A2B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57" creationId="{4233A80A-27FC-B6E4-4EE7-1D90A9BDFFD6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58" creationId="{983F3643-BF50-EA02-23EF-0A7A3FA923AA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64" creationId="{1025A812-D70A-9C72-9A6A-80258FB5A6E3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66" creationId="{1BAB238D-1E20-1CA3-2B28-03E7654DF676}"/>
          </ac:cxnSpMkLst>
        </pc:cxnChg>
        <pc:cxnChg chg="mod">
          <ac:chgData name="Benz, Robin" userId="c56cf351-6455-4cbf-b1d5-72e8fb1b17bd" providerId="ADAL" clId="{7E9C72AB-B000-401C-AF26-53E93A6CE58F}" dt="2025-09-22T17:18:01.990" v="2" actId="208"/>
          <ac:cxnSpMkLst>
            <pc:docMk/>
            <pc:sldMk cId="1461695625" sldId="256"/>
            <ac:cxnSpMk id="67" creationId="{F2511EFE-3513-29BD-47EC-398DC9A408A6}"/>
          </ac:cxnSpMkLst>
        </pc:cxnChg>
      </pc:sldChg>
      <pc:sldChg chg="del">
        <pc:chgData name="Benz, Robin" userId="c56cf351-6455-4cbf-b1d5-72e8fb1b17bd" providerId="ADAL" clId="{7E9C72AB-B000-401C-AF26-53E93A6CE58F}" dt="2025-09-22T17:16:56.507" v="0" actId="2696"/>
        <pc:sldMkLst>
          <pc:docMk/>
          <pc:sldMk cId="4193754089" sldId="257"/>
        </pc:sldMkLst>
      </pc:sldChg>
    </pc:docChg>
  </pc:docChgLst>
  <pc:docChgLst>
    <pc:chgData name="Benz, Robin" userId="c56cf351-6455-4cbf-b1d5-72e8fb1b17bd" providerId="ADAL" clId="{3A59E060-F65A-4BEF-A73C-76257764844A}"/>
    <pc:docChg chg="addSld delSld modSld">
      <pc:chgData name="Benz, Robin" userId="c56cf351-6455-4cbf-b1d5-72e8fb1b17bd" providerId="ADAL" clId="{3A59E060-F65A-4BEF-A73C-76257764844A}" dt="2025-04-03T09:29:23.734" v="17" actId="2696"/>
      <pc:docMkLst>
        <pc:docMk/>
      </pc:docMkLst>
      <pc:sldChg chg="addSp modSp mod">
        <pc:chgData name="Benz, Robin" userId="c56cf351-6455-4cbf-b1d5-72e8fb1b17bd" providerId="ADAL" clId="{3A59E060-F65A-4BEF-A73C-76257764844A}" dt="2025-04-02T14:58:04.658" v="15" actId="164"/>
        <pc:sldMkLst>
          <pc:docMk/>
          <pc:sldMk cId="1461695625" sldId="256"/>
        </pc:sldMkLst>
      </pc:sldChg>
      <pc:sldChg chg="new del">
        <pc:chgData name="Benz, Robin" userId="c56cf351-6455-4cbf-b1d5-72e8fb1b17bd" providerId="ADAL" clId="{3A59E060-F65A-4BEF-A73C-76257764844A}" dt="2025-04-03T09:29:23.734" v="17" actId="2696"/>
        <pc:sldMkLst>
          <pc:docMk/>
          <pc:sldMk cId="2448233936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14B69-AF70-643C-F456-1633136CF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7842783-D261-779A-6974-7CF569FF4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48554A-8B66-E58D-4136-6BF6E748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47F019-0F40-F8A8-652D-CBAB5D6E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31A942-520D-9606-0213-4F0099CD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453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347F8-D174-46BA-8CD3-E85969F9A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AF1730-2415-0CDA-DF66-30C7ECF12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D964DF-D1BA-8D92-958F-381A7590B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9E9753-9F04-5CC6-6B5F-C157F957E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75637E-5616-5433-689F-CAE76697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925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66A21-3D5B-272A-5BA7-95CA18E29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5BC738-C423-D2FD-AF5D-C041C7AAC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6BDA10-24B7-2057-5A8E-101D622B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B576B0-9AC8-116B-D342-4EAA6A88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6734E2-5119-9E47-4124-CDA20C56E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467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A3D5E-1C18-59DB-67CD-81092CB1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A9E342-F40A-981D-DD41-73838F83D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19170FC-4A90-0E77-B6E0-4CD5C659D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F0B32D-551A-DEE7-D6E4-BAF3978B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4ED48C8-9BE3-AC2D-F8A2-7B777132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F20E5D9-3930-8E97-8648-D6630342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232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7D02B-FF56-5CB0-4776-4C7DA9D09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452156-B602-6478-6EFF-D611B2147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3406F9-0388-1F82-6425-35AE91142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66AF36C-330F-FACF-6114-BD4B203A7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FFD0CA9-B21C-CDDF-456C-5BD69E3F8A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8024B50-37ED-80F1-9E4B-F67AB26F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7B8CEB1-9228-5110-92F2-9508F878F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DC41D05-477E-99FB-86B3-A8178DF81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220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1D283-8C49-551A-F206-B951C80A9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804F30-F230-808C-7230-1B227137E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02C01B-6D18-2497-C333-A1D5B1C6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ABB932-7C0F-2837-3EF8-2AAAAE40E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6645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24012A0-6297-2A10-1572-EF408FF9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B555F5-D44A-1F19-3493-120640B4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0C42D4-E20A-697C-6B37-756B106A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0242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04130-195C-2D3F-6F4D-84357B023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1F292B-DDC9-3379-64BC-86D80BAA7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6F998FE-512A-7B6C-4EC8-F43F2537D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13AB6B3-6342-5DFF-6EAF-EAA572D54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23D341-9F89-2D51-D659-E64A3BAC9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2B5619F-4639-F4AD-0AA3-946DDB56F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524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813980-A35B-CB09-4449-B01A5F6C6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7723841-A57D-5B50-5CC3-303173DE8D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53CECA-1417-F430-40D4-156A1BC73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624B48F-37DD-DE71-7FAA-68AED393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30F3B2-661A-D128-406A-38F702D8D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19A5B1-98AF-2319-F53B-E5CEF126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9123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E72CD-1A1E-DE58-CC9C-EF258710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14ED811-0C6C-0557-F656-8262A65D3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7D369C-C59E-9D32-B5F5-F2245FD69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C8CFDD-9286-FEE8-CE4B-2BFA87F8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0E7CCE-D53A-6660-CE8B-01D6F66AD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306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83438BE-0485-301A-6893-53ED11F09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B46EC12-B6C7-1587-23D1-6F4D71F60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3BD22F-E11F-AEC0-6963-0E5AE79F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8DE541-FC5E-BCA7-CB38-912E77614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BC8FE1-B166-42A7-0588-2BC62A2C1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134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A727273-2DE2-AA57-51F5-BDF217BE0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7707EF-10B0-E35A-AE24-8372CA823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7AE7AC-A15B-1E26-BE1D-0465F9656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B5F2F-1FE0-4949-8C33-0796B48EC85B}" type="datetimeFigureOut">
              <a:rPr lang="de-CH" smtClean="0"/>
              <a:t>22.09.2025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E698A6-1E3F-35F1-3CD1-C12D18BBA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817B09-056C-A26C-CC56-42D91A864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2044F6-F86C-4986-9DF6-0A45776F23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556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5A7AE71-A034-B63A-160B-D30753D1FDED}"/>
              </a:ext>
            </a:extLst>
          </p:cNvPr>
          <p:cNvGrpSpPr/>
          <p:nvPr/>
        </p:nvGrpSpPr>
        <p:grpSpPr>
          <a:xfrm>
            <a:off x="167059" y="-4813"/>
            <a:ext cx="11857882" cy="6857991"/>
            <a:chOff x="167059" y="-4813"/>
            <a:chExt cx="11857882" cy="6857991"/>
          </a:xfrm>
        </p:grpSpPr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29EE5314-7036-CC45-6594-452EBC8FA872}"/>
                </a:ext>
              </a:extLst>
            </p:cNvPr>
            <p:cNvSpPr/>
            <p:nvPr/>
          </p:nvSpPr>
          <p:spPr>
            <a:xfrm>
              <a:off x="2855913" y="-4813"/>
              <a:ext cx="6480175" cy="6857991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Connecteur droit avec flèche 8">
              <a:extLst>
                <a:ext uri="{FF2B5EF4-FFF2-40B4-BE49-F238E27FC236}">
                  <a16:creationId xmlns:a16="http://schemas.microsoft.com/office/drawing/2014/main" id="{E4DC6195-B20D-1E8F-A941-47404ABC66C2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V="1">
              <a:off x="2691925" y="880217"/>
              <a:ext cx="716899" cy="1791807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9D47EE7D-B78D-1618-AE29-9E5292865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25" y="1258322"/>
              <a:ext cx="2520000" cy="540000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B46B93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altLang="de-DE" sz="2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PH Bern</a:t>
              </a:r>
              <a:endParaRPr kumimoji="0" lang="fr-CH" altLang="de-DE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Rectangle 15">
              <a:extLst>
                <a:ext uri="{FF2B5EF4-FFF2-40B4-BE49-F238E27FC236}">
                  <a16:creationId xmlns:a16="http://schemas.microsoft.com/office/drawing/2014/main" id="{0E1571E7-6A5B-3E6B-DD63-FDF6F8543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998" y="244963"/>
              <a:ext cx="5760000" cy="540000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46B93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altLang="de-DE" sz="2800" b="1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Bundesamt</a:t>
              </a:r>
              <a:r>
                <a:rPr kumimoji="0" lang="fr-CH" altLang="de-DE" sz="2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für </a:t>
              </a:r>
              <a:r>
                <a:rPr kumimoji="0" lang="fr-CH" altLang="de-DE" sz="2800" b="1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Statistik</a:t>
              </a:r>
              <a:r>
                <a:rPr kumimoji="0" lang="fr-CH" altLang="de-DE" sz="2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BFS</a:t>
              </a:r>
              <a:endParaRPr kumimoji="0" lang="fr-CH" altLang="de-DE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Text Box 1">
              <a:extLst>
                <a:ext uri="{FF2B5EF4-FFF2-40B4-BE49-F238E27FC236}">
                  <a16:creationId xmlns:a16="http://schemas.microsoft.com/office/drawing/2014/main" id="{9DD49769-8CC8-3314-CA81-E4C4806A9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998" y="1169122"/>
              <a:ext cx="4860000" cy="54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Zuordnung der pseudonymisierten AHV-Nummern aus den Daten der Checks zu </a:t>
              </a:r>
              <a:r>
                <a:rPr kumimoji="0" lang="de-CH" altLang="de-DE" sz="1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AHV-Nummern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über Schlüssel</a:t>
              </a:r>
            </a:p>
          </p:txBody>
        </p:sp>
        <p:sp>
          <p:nvSpPr>
            <p:cNvPr id="9" name="Zone de texte 2">
              <a:extLst>
                <a:ext uri="{FF2B5EF4-FFF2-40B4-BE49-F238E27FC236}">
                  <a16:creationId xmlns:a16="http://schemas.microsoft.com/office/drawing/2014/main" id="{8C9F62EC-0EF6-40F2-5548-5D48E24B5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925" y="1844024"/>
              <a:ext cx="2520000" cy="1656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Beantragt eine Datenverknüpfung und sendet daraufhin das Scientific Use File der Checks an das BFS (Unique ID </a:t>
              </a:r>
              <a:r>
                <a:rPr kumimoji="0" lang="de-CH" altLang="de-DE" sz="14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= </a:t>
              </a:r>
              <a:r>
                <a:rPr lang="de-CH" altLang="de-DE" sz="1400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</a:t>
              </a:r>
              <a:r>
                <a:rPr kumimoji="0" lang="de-CH" altLang="de-DE" sz="1400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seudonymisierte </a:t>
              </a:r>
              <a:r>
                <a:rPr kumimoji="0" lang="de-CH" altLang="de-DE" sz="140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AHV-Nummern</a:t>
              </a:r>
              <a:r>
                <a:rPr kumimoji="0" lang="de-CH" altLang="de-DE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der Lernenden)</a:t>
              </a:r>
            </a:p>
          </p:txBody>
        </p:sp>
        <p:sp>
          <p:nvSpPr>
            <p:cNvPr id="13" name="Text Box 9">
              <a:extLst>
                <a:ext uri="{FF2B5EF4-FFF2-40B4-BE49-F238E27FC236}">
                  <a16:creationId xmlns:a16="http://schemas.microsoft.com/office/drawing/2014/main" id="{9B5BC9F3-E926-8E4B-03B9-0BAFAC801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1998" y="6149080"/>
              <a:ext cx="5328000" cy="576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Zusammenstellen der Daten und erneute Pseudonymisierung der AHV-Nummern und der Gebäude- und Wohnungs-IDs</a:t>
              </a:r>
            </a:p>
          </p:txBody>
        </p:sp>
        <p:sp>
          <p:nvSpPr>
            <p:cNvPr id="14" name="Text Box 8">
              <a:extLst>
                <a:ext uri="{FF2B5EF4-FFF2-40B4-BE49-F238E27FC236}">
                  <a16:creationId xmlns:a16="http://schemas.microsoft.com/office/drawing/2014/main" id="{E938417E-9F0E-3577-E8A9-DD71F3B93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04941" y="5717080"/>
              <a:ext cx="2520000" cy="1008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Verknüpfung mit „Einkommensregister“ (</a:t>
              </a:r>
              <a:r>
                <a:rPr kumimoji="0" lang="de-DE" altLang="de-DE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IK</a:t>
              </a:r>
              <a:r>
                <a:rPr kumimoji="0" lang="de-DE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 über AHV-Nummern der Erziehungsberechtigten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D748F14D-0A21-A626-A789-4E2B3F675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4941" y="4226026"/>
              <a:ext cx="2520000" cy="1440000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B46B93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altLang="de-DE" sz="2800" b="1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Zentrale</a:t>
              </a:r>
              <a:r>
                <a:rPr kumimoji="0" lang="fr-CH" altLang="de-DE" sz="2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kumimoji="0" lang="fr-CH" altLang="de-DE" sz="2800" b="1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Ausgleichs-stelle</a:t>
              </a:r>
              <a:r>
                <a:rPr kumimoji="0" lang="fr-CH" altLang="de-DE" sz="2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ZAS</a:t>
              </a:r>
              <a:endParaRPr kumimoji="0" lang="fr-CH" altLang="de-DE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Text Box 1">
              <a:extLst>
                <a:ext uri="{FF2B5EF4-FFF2-40B4-BE49-F238E27FC236}">
                  <a16:creationId xmlns:a16="http://schemas.microsoft.com/office/drawing/2014/main" id="{BC6A0A6F-B05C-25DD-B384-79F78A2BE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7910" y="1997396"/>
              <a:ext cx="3960000" cy="54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Verknüpfung mit Bevölkerungsregister (</a:t>
              </a:r>
              <a:r>
                <a:rPr kumimoji="0" lang="de-CH" altLang="de-DE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STATPOP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 über AHV-Nummern</a:t>
              </a:r>
            </a:p>
          </p:txBody>
        </p:sp>
        <p:sp>
          <p:nvSpPr>
            <p:cNvPr id="25" name="Text Box 1">
              <a:extLst>
                <a:ext uri="{FF2B5EF4-FFF2-40B4-BE49-F238E27FC236}">
                  <a16:creationId xmlns:a16="http://schemas.microsoft.com/office/drawing/2014/main" id="{36C83646-D84B-048E-4347-4265CF0BD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16130" y="2884183"/>
              <a:ext cx="1800000" cy="108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Identifikation der Erziehungsberechtigten (</a:t>
              </a:r>
              <a:r>
                <a:rPr kumimoji="0" lang="de-CH" altLang="de-DE" sz="1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AHV-Nummern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</a:p>
          </p:txBody>
        </p:sp>
        <p:sp>
          <p:nvSpPr>
            <p:cNvPr id="26" name="Text Box 1">
              <a:extLst>
                <a:ext uri="{FF2B5EF4-FFF2-40B4-BE49-F238E27FC236}">
                  <a16:creationId xmlns:a16="http://schemas.microsoft.com/office/drawing/2014/main" id="{89AE3A4F-E8BF-F214-B33D-C8430DC8D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5079" y="2892188"/>
              <a:ext cx="1800000" cy="108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Identifikation des Wohnsitzes (</a:t>
              </a:r>
              <a:r>
                <a:rPr lang="de-CH" altLang="de-DE" sz="1400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</a:t>
              </a:r>
              <a:r>
                <a:rPr kumimoji="0" lang="de-CH" altLang="de-DE" sz="1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ohnungs- und Gebäude-ID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</a:p>
          </p:txBody>
        </p:sp>
        <p:sp>
          <p:nvSpPr>
            <p:cNvPr id="27" name="Text Box 1">
              <a:extLst>
                <a:ext uri="{FF2B5EF4-FFF2-40B4-BE49-F238E27FC236}">
                  <a16:creationId xmlns:a16="http://schemas.microsoft.com/office/drawing/2014/main" id="{9D2A951C-D6C3-F8A0-ECD4-FA38960B9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5411" y="4313570"/>
              <a:ext cx="1800000" cy="144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Verknüpfung mit Gebäude- und Wohnungsregister (</a:t>
              </a:r>
              <a:r>
                <a:rPr kumimoji="0" lang="de-CH" altLang="de-DE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GWS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 über der </a:t>
              </a:r>
              <a:r>
                <a:rPr lang="de-CH" altLang="de-DE" sz="1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ohnungs- und Gebäude-ID </a:t>
              </a:r>
            </a:p>
          </p:txBody>
        </p:sp>
        <p:sp>
          <p:nvSpPr>
            <p:cNvPr id="28" name="Text Box 1">
              <a:extLst>
                <a:ext uri="{FF2B5EF4-FFF2-40B4-BE49-F238E27FC236}">
                  <a16:creationId xmlns:a16="http://schemas.microsoft.com/office/drawing/2014/main" id="{E1A4F191-B228-47C6-DAD2-64CBB924E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4028" y="2889000"/>
              <a:ext cx="2160000" cy="108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Verknüpfung mit </a:t>
              </a:r>
              <a:r>
                <a:rPr kumimoji="0" lang="de-DE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„Bildungsregister“ 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</a:t>
              </a:r>
              <a:r>
                <a:rPr kumimoji="0" lang="de-CH" altLang="de-DE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LABB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 über AHV-Nummern</a:t>
              </a:r>
            </a:p>
          </p:txBody>
        </p:sp>
        <p:sp>
          <p:nvSpPr>
            <p:cNvPr id="30" name="Rectangle 3">
              <a:extLst>
                <a:ext uri="{FF2B5EF4-FFF2-40B4-BE49-F238E27FC236}">
                  <a16:creationId xmlns:a16="http://schemas.microsoft.com/office/drawing/2014/main" id="{C0E79B70-3B3A-8E1C-5659-6E838B0DB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59" y="5641735"/>
              <a:ext cx="2520000" cy="540000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46B93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altLang="de-DE" sz="2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PH Bern</a:t>
              </a:r>
              <a:endParaRPr kumimoji="0" lang="fr-CH" altLang="de-DE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33" name="Connecteur droit avec flèche 8">
              <a:extLst>
                <a:ext uri="{FF2B5EF4-FFF2-40B4-BE49-F238E27FC236}">
                  <a16:creationId xmlns:a16="http://schemas.microsoft.com/office/drawing/2014/main" id="{23EFE6C6-9C40-62BE-F0CA-D3955AD0130E}"/>
                </a:ext>
              </a:extLst>
            </p:cNvPr>
            <p:cNvCxnSpPr>
              <a:cxnSpLocks/>
            </p:cNvCxnSpPr>
            <p:nvPr/>
          </p:nvCxnSpPr>
          <p:spPr>
            <a:xfrm>
              <a:off x="6081867" y="784963"/>
              <a:ext cx="0" cy="34069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8">
              <a:extLst>
                <a:ext uri="{FF2B5EF4-FFF2-40B4-BE49-F238E27FC236}">
                  <a16:creationId xmlns:a16="http://schemas.microsoft.com/office/drawing/2014/main" id="{7F0AD726-CC1C-35AF-CA01-396713CEADCD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 flipV="1">
              <a:off x="2760292" y="5973510"/>
              <a:ext cx="671706" cy="46357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8">
              <a:extLst>
                <a:ext uri="{FF2B5EF4-FFF2-40B4-BE49-F238E27FC236}">
                  <a16:creationId xmlns:a16="http://schemas.microsoft.com/office/drawing/2014/main" id="{2D43A44C-325B-A397-D4D7-5C374A8BC5D0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>
              <a:off x="8827806" y="6221080"/>
              <a:ext cx="677135" cy="216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8">
              <a:extLst>
                <a:ext uri="{FF2B5EF4-FFF2-40B4-BE49-F238E27FC236}">
                  <a16:creationId xmlns:a16="http://schemas.microsoft.com/office/drawing/2014/main" id="{50AB396D-4703-6E3C-4558-98CB0A29DCBC}"/>
                </a:ext>
              </a:extLst>
            </p:cNvPr>
            <p:cNvCxnSpPr>
              <a:cxnSpLocks/>
            </p:cNvCxnSpPr>
            <p:nvPr/>
          </p:nvCxnSpPr>
          <p:spPr>
            <a:xfrm>
              <a:off x="7164553" y="1709122"/>
              <a:ext cx="0" cy="252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8">
              <a:extLst>
                <a:ext uri="{FF2B5EF4-FFF2-40B4-BE49-F238E27FC236}">
                  <a16:creationId xmlns:a16="http://schemas.microsoft.com/office/drawing/2014/main" id="{67654C17-3653-6E16-E322-B6D7B057E0B0}"/>
                </a:ext>
              </a:extLst>
            </p:cNvPr>
            <p:cNvCxnSpPr>
              <a:cxnSpLocks/>
            </p:cNvCxnSpPr>
            <p:nvPr/>
          </p:nvCxnSpPr>
          <p:spPr>
            <a:xfrm>
              <a:off x="6365411" y="2537396"/>
              <a:ext cx="0" cy="288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8">
              <a:extLst>
                <a:ext uri="{FF2B5EF4-FFF2-40B4-BE49-F238E27FC236}">
                  <a16:creationId xmlns:a16="http://schemas.microsoft.com/office/drawing/2014/main" id="{4CF90295-2D53-0F74-2A0F-1D6D18AB2F4F}"/>
                </a:ext>
              </a:extLst>
            </p:cNvPr>
            <p:cNvCxnSpPr>
              <a:cxnSpLocks/>
            </p:cNvCxnSpPr>
            <p:nvPr/>
          </p:nvCxnSpPr>
          <p:spPr>
            <a:xfrm>
              <a:off x="8262225" y="2537396"/>
              <a:ext cx="0" cy="288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8">
              <a:extLst>
                <a:ext uri="{FF2B5EF4-FFF2-40B4-BE49-F238E27FC236}">
                  <a16:creationId xmlns:a16="http://schemas.microsoft.com/office/drawing/2014/main" id="{87A3C8A6-07AB-C980-B33E-891AE9780A2B}"/>
                </a:ext>
              </a:extLst>
            </p:cNvPr>
            <p:cNvCxnSpPr>
              <a:cxnSpLocks/>
            </p:cNvCxnSpPr>
            <p:nvPr/>
          </p:nvCxnSpPr>
          <p:spPr>
            <a:xfrm>
              <a:off x="6365411" y="3964183"/>
              <a:ext cx="0" cy="288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8">
              <a:extLst>
                <a:ext uri="{FF2B5EF4-FFF2-40B4-BE49-F238E27FC236}">
                  <a16:creationId xmlns:a16="http://schemas.microsoft.com/office/drawing/2014/main" id="{4126A113-DC82-A667-24A6-E37B44587EC0}"/>
                </a:ext>
              </a:extLst>
            </p:cNvPr>
            <p:cNvCxnSpPr>
              <a:cxnSpLocks/>
            </p:cNvCxnSpPr>
            <p:nvPr/>
          </p:nvCxnSpPr>
          <p:spPr>
            <a:xfrm>
              <a:off x="6371327" y="5753570"/>
              <a:ext cx="0" cy="324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 Box 1">
              <a:extLst>
                <a:ext uri="{FF2B5EF4-FFF2-40B4-BE49-F238E27FC236}">
                  <a16:creationId xmlns:a16="http://schemas.microsoft.com/office/drawing/2014/main" id="{BCFB7583-A3CB-A6F2-5E91-6F0F9A19B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16130" y="4323553"/>
              <a:ext cx="1800000" cy="1152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Verknüpfung mit Haushaltsregister über AHV-Nummern (</a:t>
              </a:r>
              <a:r>
                <a:rPr kumimoji="0" lang="de-CH" altLang="de-DE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STATPOP</a:t>
              </a:r>
              <a:r>
                <a:rPr kumimoji="0" lang="de-CH" altLang="de-DE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</a:p>
          </p:txBody>
        </p:sp>
        <p:cxnSp>
          <p:nvCxnSpPr>
            <p:cNvPr id="57" name="Connecteur droit avec flèche 8">
              <a:extLst>
                <a:ext uri="{FF2B5EF4-FFF2-40B4-BE49-F238E27FC236}">
                  <a16:creationId xmlns:a16="http://schemas.microsoft.com/office/drawing/2014/main" id="{4233A80A-27FC-B6E4-4EE7-1D90A9BDFFD6}"/>
                </a:ext>
              </a:extLst>
            </p:cNvPr>
            <p:cNvCxnSpPr>
              <a:cxnSpLocks/>
            </p:cNvCxnSpPr>
            <p:nvPr/>
          </p:nvCxnSpPr>
          <p:spPr>
            <a:xfrm>
              <a:off x="8316130" y="3964183"/>
              <a:ext cx="0" cy="288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8">
              <a:extLst>
                <a:ext uri="{FF2B5EF4-FFF2-40B4-BE49-F238E27FC236}">
                  <a16:creationId xmlns:a16="http://schemas.microsoft.com/office/drawing/2014/main" id="{983F3643-BF50-EA02-23EF-0A7A3FA923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6673" y="5475553"/>
              <a:ext cx="539457" cy="62174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avec flèche 8">
              <a:extLst>
                <a:ext uri="{FF2B5EF4-FFF2-40B4-BE49-F238E27FC236}">
                  <a16:creationId xmlns:a16="http://schemas.microsoft.com/office/drawing/2014/main" id="{1025A812-D70A-9C72-9A6A-80258FB5A6E3}"/>
                </a:ext>
              </a:extLst>
            </p:cNvPr>
            <p:cNvCxnSpPr>
              <a:cxnSpLocks/>
            </p:cNvCxnSpPr>
            <p:nvPr/>
          </p:nvCxnSpPr>
          <p:spPr>
            <a:xfrm>
              <a:off x="4184048" y="1709122"/>
              <a:ext cx="0" cy="1116274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avec flèche 8">
              <a:extLst>
                <a:ext uri="{FF2B5EF4-FFF2-40B4-BE49-F238E27FC236}">
                  <a16:creationId xmlns:a16="http://schemas.microsoft.com/office/drawing/2014/main" id="{1BAB238D-1E20-1CA3-2B28-03E7654DF676}"/>
                </a:ext>
              </a:extLst>
            </p:cNvPr>
            <p:cNvCxnSpPr>
              <a:cxnSpLocks/>
            </p:cNvCxnSpPr>
            <p:nvPr/>
          </p:nvCxnSpPr>
          <p:spPr>
            <a:xfrm>
              <a:off x="4184048" y="3964183"/>
              <a:ext cx="0" cy="21240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8">
              <a:extLst>
                <a:ext uri="{FF2B5EF4-FFF2-40B4-BE49-F238E27FC236}">
                  <a16:creationId xmlns:a16="http://schemas.microsoft.com/office/drawing/2014/main" id="{F2511EFE-3513-29BD-47EC-398DC9A408A6}"/>
                </a:ext>
              </a:extLst>
            </p:cNvPr>
            <p:cNvCxnSpPr>
              <a:cxnSpLocks/>
            </p:cNvCxnSpPr>
            <p:nvPr/>
          </p:nvCxnSpPr>
          <p:spPr>
            <a:xfrm>
              <a:off x="9216130" y="3424183"/>
              <a:ext cx="1044405" cy="75078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1695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6dbe27-cf42-4633-bc16-af79f32f80d8">
      <Terms xmlns="http://schemas.microsoft.com/office/infopath/2007/PartnerControls"/>
    </lcf76f155ced4ddcb4097134ff3c332f>
    <TaxCatchAll xmlns="998629c3-7e32-40e1-ab8d-d6e1e271b25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3B2B237DB808479061115A8A903DC8" ma:contentTypeVersion="11" ma:contentTypeDescription="Ein neues Dokument erstellen." ma:contentTypeScope="" ma:versionID="675aec1ec37e4e43249da57358a2c90c">
  <xsd:schema xmlns:xsd="http://www.w3.org/2001/XMLSchema" xmlns:xs="http://www.w3.org/2001/XMLSchema" xmlns:p="http://schemas.microsoft.com/office/2006/metadata/properties" xmlns:ns2="c46dbe27-cf42-4633-bc16-af79f32f80d8" xmlns:ns3="998629c3-7e32-40e1-ab8d-d6e1e271b256" targetNamespace="http://schemas.microsoft.com/office/2006/metadata/properties" ma:root="true" ma:fieldsID="c6560fc47c632e874caeb261a113f418" ns2:_="" ns3:_="">
    <xsd:import namespace="c46dbe27-cf42-4633-bc16-af79f32f80d8"/>
    <xsd:import namespace="998629c3-7e32-40e1-ab8d-d6e1e271b2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dbe27-cf42-4633-bc16-af79f32f80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32a2cd1b-b448-454d-bc0a-f855dd3bbf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8629c3-7e32-40e1-ab8d-d6e1e271b25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3237c5-e451-48c6-af04-73267fa87221}" ma:internalName="TaxCatchAll" ma:showField="CatchAllData" ma:web="998629c3-7e32-40e1-ab8d-d6e1e271b2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A042A1-B666-444F-979E-4DE683B01F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86D903-3ADD-4DE6-80EE-F9266392453B}">
  <ds:schemaRefs>
    <ds:schemaRef ds:uri="http://schemas.microsoft.com/office/2006/metadata/properties"/>
    <ds:schemaRef ds:uri="http://schemas.microsoft.com/office/infopath/2007/PartnerControls"/>
    <ds:schemaRef ds:uri="c46dbe27-cf42-4633-bc16-af79f32f80d8"/>
    <ds:schemaRef ds:uri="998629c3-7e32-40e1-ab8d-d6e1e271b256"/>
  </ds:schemaRefs>
</ds:datastoreItem>
</file>

<file path=customXml/itemProps3.xml><?xml version="1.0" encoding="utf-8"?>
<ds:datastoreItem xmlns:ds="http://schemas.openxmlformats.org/officeDocument/2006/customXml" ds:itemID="{1F7B7E22-0972-4000-8D0C-4D702B2155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dbe27-cf42-4633-bc16-af79f32f80d8"/>
    <ds:schemaRef ds:uri="998629c3-7e32-40e1-ab8d-d6e1e271b2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50a00cf-4b6d-4672-b16c-ca346e4e11e5}" enabled="0" method="" siteId="{250a00cf-4b6d-4672-b16c-ca346e4e11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Breitbild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Benz, Robin</dc:creator>
  <cp:lastModifiedBy>Benz, Robin</cp:lastModifiedBy>
  <cp:revision>1</cp:revision>
  <dcterms:created xsi:type="dcterms:W3CDTF">2025-04-02T11:49:55Z</dcterms:created>
  <dcterms:modified xsi:type="dcterms:W3CDTF">2025-09-22T17:18:21Z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0x010100D93B2B237DB808479061115A8A903DC8</vt:lpwstr>
  </property>
  <property fmtid="{D5CDD505-2E9C-101B-9397-08002B2CF9AE}" pid="3" name="MediaServiceImageTags">
    <vt:lpwstr/>
  </property>
</Properties>
</file>